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4572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9144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13716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18288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22860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27432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32004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3657600" algn="l" defTabSz="4334825" rtl="0" fontAlgn="auto" latinLnBrk="0" hangingPunct="0">
      <a:lnSpc>
        <a:spcPct val="120000"/>
      </a:lnSpc>
      <a:spcBef>
        <a:spcPts val="8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A27"/>
    <a:srgbClr val="6C9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46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s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Presentations­titel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"/>
          <p:cNvSpPr txBox="1">
            <a:spLocks noGrp="1"/>
          </p:cNvSpPr>
          <p:nvPr>
            <p:ph type="title" hasCustomPrompt="1"/>
          </p:nvPr>
        </p:nvSpPr>
        <p:spPr>
          <a:xfrm>
            <a:off x="2209806" y="10870152"/>
            <a:ext cx="9296389" cy="221507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Rubrik</a:t>
            </a:r>
          </a:p>
        </p:txBody>
      </p:sp>
      <p:sp>
        <p:nvSpPr>
          <p:cNvPr id="21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52680" y="12826925"/>
            <a:ext cx="9010640" cy="64038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4334825">
              <a:defRPr sz="34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22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79646" y="15581994"/>
            <a:ext cx="3599686" cy="476829"/>
          </a:xfrm>
          <a:prstGeom prst="rect">
            <a:avLst/>
          </a:prstGeom>
          <a:ln w="3175">
            <a:miter lim="400000"/>
          </a:ln>
        </p:spPr>
      </p:pic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/>
          <p:cNvSpPr>
            <a:spLocks noGrp="1"/>
          </p:cNvSpPr>
          <p:nvPr>
            <p:ph type="pic" idx="21"/>
          </p:nvPr>
        </p:nvSpPr>
        <p:spPr>
          <a:xfrm>
            <a:off x="18" y="7048513"/>
            <a:ext cx="13715964" cy="10286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" name="Rubrik"/>
          <p:cNvSpPr txBox="1">
            <a:spLocks noGrp="1"/>
          </p:cNvSpPr>
          <p:nvPr>
            <p:ph type="title" hasCustomPrompt="1"/>
          </p:nvPr>
        </p:nvSpPr>
        <p:spPr>
          <a:xfrm>
            <a:off x="2209806" y="10870152"/>
            <a:ext cx="9296389" cy="2215070"/>
          </a:xfrm>
          <a:prstGeom prst="rect">
            <a:avLst/>
          </a:prstGeom>
        </p:spPr>
        <p:txBody>
          <a:bodyPr/>
          <a:lstStyle/>
          <a:p>
            <a:r>
              <a:t>Rubrik</a:t>
            </a:r>
          </a:p>
        </p:txBody>
      </p:sp>
      <p:sp>
        <p:nvSpPr>
          <p:cNvPr id="32" name="Underrubrik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352680" y="12826925"/>
            <a:ext cx="9010640" cy="64038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4334825">
              <a:defRPr sz="3400" b="1"/>
            </a:lvl1pPr>
          </a:lstStyle>
          <a:p>
            <a:r>
              <a:t>Underrubrik</a:t>
            </a:r>
          </a:p>
        </p:txBody>
      </p:sp>
      <p:pic>
        <p:nvPicPr>
          <p:cNvPr id="33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79646" y="15581994"/>
            <a:ext cx="3599686" cy="476829"/>
          </a:xfrm>
          <a:prstGeom prst="rect">
            <a:avLst/>
          </a:prstGeom>
          <a:ln w="3175">
            <a:miter lim="400000"/>
          </a:ln>
        </p:spPr>
      </p:pic>
      <p:sp>
        <p:nvSpPr>
          <p:cNvPr id="3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2209806" y="9839784"/>
            <a:ext cx="9296389" cy="2215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Diabilds­titel</a:t>
            </a:r>
          </a:p>
        </p:txBody>
      </p:sp>
      <p:sp>
        <p:nvSpPr>
          <p:cNvPr id="42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357680" y="12523253"/>
            <a:ext cx="3203001" cy="1642034"/>
          </a:xfrm>
          <a:prstGeom prst="rect">
            <a:avLst/>
          </a:prstGeom>
        </p:spPr>
        <p:txBody>
          <a:bodyPr/>
          <a:lstStyle>
            <a:lvl1pPr algn="l" defTabSz="4334825">
              <a:lnSpc>
                <a:spcPct val="120000"/>
              </a:lnSpc>
              <a:spcBef>
                <a:spcPts val="8000"/>
              </a:spcBef>
              <a:defRPr sz="3000">
                <a:solidFill>
                  <a:srgbClr val="5E5E5E"/>
                </a:solidFill>
              </a:defRPr>
            </a:lvl1pPr>
            <a:lvl2pPr algn="l" defTabSz="4334825">
              <a:lnSpc>
                <a:spcPct val="120000"/>
              </a:lnSpc>
              <a:spcBef>
                <a:spcPts val="8000"/>
              </a:spcBef>
              <a:defRPr sz="3000">
                <a:solidFill>
                  <a:srgbClr val="5E5E5E"/>
                </a:solidFill>
              </a:defRPr>
            </a:lvl2pPr>
            <a:lvl3pPr algn="l" defTabSz="4334825">
              <a:lnSpc>
                <a:spcPct val="120000"/>
              </a:lnSpc>
              <a:spcBef>
                <a:spcPts val="8000"/>
              </a:spcBef>
              <a:defRPr sz="3000">
                <a:solidFill>
                  <a:srgbClr val="5E5E5E"/>
                </a:solidFill>
              </a:defRPr>
            </a:lvl3pPr>
            <a:lvl4pPr algn="l" defTabSz="4334825">
              <a:lnSpc>
                <a:spcPct val="120000"/>
              </a:lnSpc>
              <a:spcBef>
                <a:spcPts val="8000"/>
              </a:spcBef>
              <a:defRPr sz="3000">
                <a:solidFill>
                  <a:srgbClr val="5E5E5E"/>
                </a:solidFill>
              </a:defRPr>
            </a:lvl4pPr>
            <a:lvl5pPr algn="l" defTabSz="4334825">
              <a:lnSpc>
                <a:spcPct val="120000"/>
              </a:lnSpc>
              <a:spcBef>
                <a:spcPts val="8000"/>
              </a:spcBef>
              <a:defRPr sz="3000">
                <a:solidFill>
                  <a:srgbClr val="5E5E5E"/>
                </a:solidFill>
              </a:defRPr>
            </a:lvl5pPr>
          </a:lstStyle>
          <a:p>
            <a:r>
              <a:t>Brödtext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57680" y="12241848"/>
            <a:ext cx="3537865" cy="228340"/>
          </a:xfrm>
          <a:prstGeom prst="rect">
            <a:avLst/>
          </a:prstGeom>
        </p:spPr>
        <p:txBody>
          <a:bodyPr anchor="ctr"/>
          <a:lstStyle>
            <a:lvl1pPr algn="l" defTabSz="4334825">
              <a:defRPr sz="34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44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79646" y="15581994"/>
            <a:ext cx="3599686" cy="476829"/>
          </a:xfrm>
          <a:prstGeom prst="rect">
            <a:avLst/>
          </a:prstGeom>
          <a:ln w="3175">
            <a:miter lim="400000"/>
          </a:ln>
        </p:spPr>
      </p:pic>
      <p:sp>
        <p:nvSpPr>
          <p:cNvPr id="45" name="Linje"/>
          <p:cNvSpPr/>
          <p:nvPr/>
        </p:nvSpPr>
        <p:spPr>
          <a:xfrm>
            <a:off x="2064022" y="12066058"/>
            <a:ext cx="958795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" name="Linje"/>
          <p:cNvSpPr/>
          <p:nvPr/>
        </p:nvSpPr>
        <p:spPr>
          <a:xfrm flipV="1">
            <a:off x="6155446" y="12266314"/>
            <a:ext cx="1" cy="2298786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2209806" y="9839784"/>
            <a:ext cx="9296389" cy="2215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Diabilds­titel</a:t>
            </a:r>
          </a:p>
        </p:txBody>
      </p:sp>
      <p:sp>
        <p:nvSpPr>
          <p:cNvPr id="55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357680" y="12737565"/>
            <a:ext cx="9000640" cy="948663"/>
          </a:xfrm>
          <a:prstGeom prst="rect">
            <a:avLst/>
          </a:prstGeom>
        </p:spPr>
        <p:txBody>
          <a:bodyPr numCol="4" spcCol="450031"/>
          <a:lstStyle>
            <a:lvl1pPr algn="l" defTabSz="4334825">
              <a:lnSpc>
                <a:spcPct val="120000"/>
              </a:lnSpc>
              <a:spcBef>
                <a:spcPts val="8000"/>
              </a:spcBef>
              <a:defRPr sz="3400">
                <a:solidFill>
                  <a:srgbClr val="5E5E5E"/>
                </a:solidFill>
              </a:defRPr>
            </a:lvl1pPr>
            <a:lvl2pPr algn="l" defTabSz="4334825">
              <a:lnSpc>
                <a:spcPct val="120000"/>
              </a:lnSpc>
              <a:spcBef>
                <a:spcPts val="8000"/>
              </a:spcBef>
              <a:defRPr sz="3400">
                <a:solidFill>
                  <a:srgbClr val="5E5E5E"/>
                </a:solidFill>
              </a:defRPr>
            </a:lvl2pPr>
            <a:lvl3pPr algn="l" defTabSz="4334825">
              <a:lnSpc>
                <a:spcPct val="120000"/>
              </a:lnSpc>
              <a:spcBef>
                <a:spcPts val="8000"/>
              </a:spcBef>
              <a:defRPr sz="3400">
                <a:solidFill>
                  <a:srgbClr val="5E5E5E"/>
                </a:solidFill>
              </a:defRPr>
            </a:lvl3pPr>
            <a:lvl4pPr algn="l" defTabSz="4334825">
              <a:lnSpc>
                <a:spcPct val="120000"/>
              </a:lnSpc>
              <a:spcBef>
                <a:spcPts val="8000"/>
              </a:spcBef>
              <a:defRPr sz="3400">
                <a:solidFill>
                  <a:srgbClr val="5E5E5E"/>
                </a:solidFill>
              </a:defRPr>
            </a:lvl4pPr>
            <a:lvl5pPr algn="l" defTabSz="4334825">
              <a:lnSpc>
                <a:spcPct val="120000"/>
              </a:lnSpc>
              <a:spcBef>
                <a:spcPts val="8000"/>
              </a:spcBef>
              <a:defRPr sz="3400">
                <a:solidFill>
                  <a:srgbClr val="5E5E5E"/>
                </a:solidFill>
              </a:defRPr>
            </a:lvl5pPr>
          </a:lstStyle>
          <a:p>
            <a:r>
              <a:t>Brödtext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57680" y="12241848"/>
            <a:ext cx="9000640" cy="228340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57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79646" y="15581994"/>
            <a:ext cx="3599686" cy="476829"/>
          </a:xfrm>
          <a:prstGeom prst="rect">
            <a:avLst/>
          </a:prstGeom>
          <a:ln w="3175">
            <a:miter lim="400000"/>
          </a:ln>
        </p:spPr>
      </p:pic>
      <p:sp>
        <p:nvSpPr>
          <p:cNvPr id="58" name="Linje"/>
          <p:cNvSpPr/>
          <p:nvPr/>
        </p:nvSpPr>
        <p:spPr>
          <a:xfrm>
            <a:off x="2064022" y="12066058"/>
            <a:ext cx="958795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9" name="Linje"/>
          <p:cNvSpPr/>
          <p:nvPr/>
        </p:nvSpPr>
        <p:spPr>
          <a:xfrm flipV="1">
            <a:off x="6858000" y="12652163"/>
            <a:ext cx="1" cy="162861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0" name="Linje"/>
          <p:cNvSpPr/>
          <p:nvPr/>
        </p:nvSpPr>
        <p:spPr>
          <a:xfrm flipV="1">
            <a:off x="4510779" y="12652163"/>
            <a:ext cx="1" cy="162861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1" name="Linje"/>
          <p:cNvSpPr/>
          <p:nvPr/>
        </p:nvSpPr>
        <p:spPr>
          <a:xfrm flipV="1">
            <a:off x="9205219" y="12652163"/>
            <a:ext cx="1" cy="162861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9041" tIns="9041" rIns="9041" bIns="9041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79646" y="15581994"/>
            <a:ext cx="3599686" cy="476829"/>
          </a:xfrm>
          <a:prstGeom prst="rect">
            <a:avLst/>
          </a:prstGeom>
          <a:ln w="3175">
            <a:miter lim="400000"/>
          </a:ln>
        </p:spPr>
      </p:pic>
      <p:sp>
        <p:nvSpPr>
          <p:cNvPr id="7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976528" y="11083470"/>
            <a:ext cx="10539381" cy="22170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1" tIns="9041" rIns="9041" bIns="9041" anchor="b">
            <a:normAutofit/>
          </a:bodyPr>
          <a:lstStyle/>
          <a:p>
            <a:r>
              <a:t>Presentations­titel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4148366" y="13239241"/>
            <a:ext cx="6195704" cy="1575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1" tIns="9041" rIns="9041" bIns="9041"/>
          <a:lstStyle/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643783" y="12926304"/>
            <a:ext cx="426211" cy="439927"/>
          </a:xfrm>
          <a:prstGeom prst="rect">
            <a:avLst/>
          </a:prstGeom>
          <a:ln w="3175">
            <a:miter lim="400000"/>
          </a:ln>
        </p:spPr>
        <p:txBody>
          <a:bodyPr wrap="none" lIns="9041" tIns="9041" rIns="9041" bIns="9041" anchor="b">
            <a:spAutoFit/>
          </a:bodyPr>
          <a:lstStyle>
            <a:lvl1pPr algn="ctr" defTabSz="1038577">
              <a:lnSpc>
                <a:spcPct val="100000"/>
              </a:lnSpc>
              <a:spcBef>
                <a:spcPts val="0"/>
              </a:spcBef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1pPr>
      <a:lvl2pPr marL="0" marR="0" indent="4572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2pPr>
      <a:lvl3pPr marL="0" marR="0" indent="9144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3pPr>
      <a:lvl4pPr marL="0" marR="0" indent="13716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4pPr>
      <a:lvl5pPr marL="0" marR="0" indent="18288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5pPr>
      <a:lvl6pPr marL="0" marR="0" indent="22860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6pPr>
      <a:lvl7pPr marL="0" marR="0" indent="27432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7pPr>
      <a:lvl8pPr marL="0" marR="0" indent="32004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8pPr>
      <a:lvl9pPr marL="0" marR="0" indent="3657600" algn="l" defTabSz="43348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0" b="0" i="0" u="none" strike="noStrike" cap="all" spc="-440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9pPr>
    </p:titleStyle>
    <p:bodyStyle>
      <a:lvl1pPr marL="0" marR="0" indent="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4572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9144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13716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18288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22860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27432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32004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3657600" algn="ctr" defTabSz="1467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038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18D919E-C6AC-4288-BF50-A7F25C0D9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8" r="31386"/>
          <a:stretch/>
        </p:blipFill>
        <p:spPr>
          <a:xfrm>
            <a:off x="0" y="0"/>
            <a:ext cx="13804902" cy="22984499"/>
          </a:xfrm>
          <a:prstGeom prst="rect">
            <a:avLst/>
          </a:prstGeom>
        </p:spPr>
      </p:pic>
      <p:pic>
        <p:nvPicPr>
          <p:cNvPr id="7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690" y="1399501"/>
            <a:ext cx="10417209" cy="5020106"/>
          </a:xfrm>
          <a:prstGeom prst="rect">
            <a:avLst/>
          </a:prstGeom>
          <a:ln w="3175">
            <a:miter lim="400000"/>
          </a:ln>
          <a:effectLst/>
        </p:spPr>
      </p:pic>
      <p:pic>
        <p:nvPicPr>
          <p:cNvPr id="8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sp>
        <p:nvSpPr>
          <p:cNvPr id="83" name="Svensk innovation:  Bubbel från Norrland enligt champagnemetoden."/>
          <p:cNvSpPr txBox="1"/>
          <p:nvPr/>
        </p:nvSpPr>
        <p:spPr>
          <a:xfrm>
            <a:off x="845592" y="17682389"/>
            <a:ext cx="10618043" cy="3674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1" tIns="9041" rIns="9041" bIns="9041">
            <a:spAutoFit/>
          </a:bodyPr>
          <a:lstStyle/>
          <a:p>
            <a:pPr>
              <a:lnSpc>
                <a:spcPct val="90000"/>
              </a:lnSpc>
              <a:defRPr sz="9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sv-SE" sz="8800" b="1" dirty="0">
                <a:solidFill>
                  <a:schemeClr val="bg1"/>
                </a:solidFill>
              </a:rPr>
              <a:t>Landsbygderna ställer om för framtiden</a:t>
            </a:r>
            <a:endParaRPr sz="8800" b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70F91C-47B6-4E74-9918-8F5A2AEF4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48160"/>
            <a:ext cx="2019885" cy="173133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B3EE774-2725-450D-8E24-97D0F0C43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48160"/>
            <a:ext cx="5492816" cy="173133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34D66F-7C97-44D1-9C0D-C5DAB072D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A783B71-F488-42D4-B429-DE05DA9269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D8F0371-D87A-4265-80AB-3E4552B5B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7" t="-271" r="19374" b="271"/>
          <a:stretch/>
        </p:blipFill>
        <p:spPr>
          <a:xfrm>
            <a:off x="0" y="0"/>
            <a:ext cx="13804902" cy="22799357"/>
          </a:xfrm>
          <a:prstGeom prst="rect">
            <a:avLst/>
          </a:prstGeom>
        </p:spPr>
      </p:pic>
      <p:pic>
        <p:nvPicPr>
          <p:cNvPr id="8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vensk innovation:  Bubbel från Norrland enligt champagnemetoden.">
            <a:extLst>
              <a:ext uri="{FF2B5EF4-FFF2-40B4-BE49-F238E27FC236}">
                <a16:creationId xmlns:a16="http://schemas.microsoft.com/office/drawing/2014/main" id="{ED62D5BC-B000-4508-813C-47584B829D2D}"/>
              </a:ext>
            </a:extLst>
          </p:cNvPr>
          <p:cNvSpPr txBox="1"/>
          <p:nvPr/>
        </p:nvSpPr>
        <p:spPr>
          <a:xfrm>
            <a:off x="845592" y="17682389"/>
            <a:ext cx="10618043" cy="3674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1" tIns="9041" rIns="9041" bIns="9041">
            <a:spAutoFit/>
          </a:bodyPr>
          <a:lstStyle/>
          <a:p>
            <a:pPr>
              <a:lnSpc>
                <a:spcPct val="90000"/>
              </a:lnSpc>
              <a:defRPr sz="9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sv-SE" sz="8800" b="1" dirty="0">
                <a:solidFill>
                  <a:srgbClr val="6C9BDA"/>
                </a:solidFill>
              </a:rPr>
              <a:t>Lyckat turismprojekt gav mersmak</a:t>
            </a:r>
            <a:endParaRPr sz="8800" b="1" dirty="0">
              <a:solidFill>
                <a:srgbClr val="6C9BDA"/>
              </a:solidFill>
            </a:endParaRP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8960E9F9-B638-4A86-AFD7-2B547FF7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3150" y="1399501"/>
            <a:ext cx="10417209" cy="5020106"/>
          </a:xfrm>
          <a:prstGeom prst="rect">
            <a:avLst/>
          </a:prstGeom>
          <a:ln w="3175">
            <a:miter lim="400000"/>
          </a:ln>
          <a:effectLst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AB0BFE3-C8FA-4AC4-BCC3-F233462D5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D983DD-BC63-409D-8DB0-1C7E61FF7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8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logo.psd" descr="logo.psd"/>
          <p:cNvPicPr>
            <a:picLocks noChangeAspect="1"/>
          </p:cNvPicPr>
          <p:nvPr/>
        </p:nvPicPr>
        <p:blipFill>
          <a:blip r:embed="rId2">
            <a:extLst/>
          </a:blip>
          <a:srcRect l="2991" t="4" r="12389" b="3363"/>
          <a:stretch>
            <a:fillRect/>
          </a:stretch>
        </p:blipFill>
        <p:spPr>
          <a:xfrm>
            <a:off x="4657870" y="22012156"/>
            <a:ext cx="3960417" cy="1885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12271" y="0"/>
                </a:moveTo>
                <a:cubicBezTo>
                  <a:pt x="11863" y="167"/>
                  <a:pt x="11477" y="588"/>
                  <a:pt x="11212" y="1336"/>
                </a:cubicBezTo>
                <a:cubicBezTo>
                  <a:pt x="10777" y="2568"/>
                  <a:pt x="10701" y="2620"/>
                  <a:pt x="10264" y="2022"/>
                </a:cubicBezTo>
                <a:cubicBezTo>
                  <a:pt x="9826" y="1422"/>
                  <a:pt x="9734" y="1496"/>
                  <a:pt x="9052" y="2967"/>
                </a:cubicBezTo>
                <a:cubicBezTo>
                  <a:pt x="8629" y="3878"/>
                  <a:pt x="8100" y="4557"/>
                  <a:pt x="7812" y="4557"/>
                </a:cubicBezTo>
                <a:cubicBezTo>
                  <a:pt x="7340" y="4557"/>
                  <a:pt x="7310" y="4735"/>
                  <a:pt x="7310" y="7474"/>
                </a:cubicBezTo>
                <a:lnTo>
                  <a:pt x="7310" y="10391"/>
                </a:lnTo>
                <a:lnTo>
                  <a:pt x="8128" y="11100"/>
                </a:lnTo>
                <a:cubicBezTo>
                  <a:pt x="9164" y="11998"/>
                  <a:pt x="9335" y="12001"/>
                  <a:pt x="10279" y="11177"/>
                </a:cubicBezTo>
                <a:cubicBezTo>
                  <a:pt x="10964" y="10579"/>
                  <a:pt x="11127" y="10579"/>
                  <a:pt x="11680" y="11177"/>
                </a:cubicBezTo>
                <a:cubicBezTo>
                  <a:pt x="12476" y="12037"/>
                  <a:pt x="12793" y="12027"/>
                  <a:pt x="13715" y="11109"/>
                </a:cubicBezTo>
                <a:cubicBezTo>
                  <a:pt x="14445" y="10380"/>
                  <a:pt x="14463" y="10297"/>
                  <a:pt x="14483" y="7483"/>
                </a:cubicBezTo>
                <a:cubicBezTo>
                  <a:pt x="14494" y="5899"/>
                  <a:pt x="14405" y="4479"/>
                  <a:pt x="14286" y="4325"/>
                </a:cubicBezTo>
                <a:cubicBezTo>
                  <a:pt x="14167" y="4172"/>
                  <a:pt x="14131" y="3539"/>
                  <a:pt x="14206" y="2917"/>
                </a:cubicBezTo>
                <a:cubicBezTo>
                  <a:pt x="14396" y="1337"/>
                  <a:pt x="13776" y="266"/>
                  <a:pt x="13024" y="0"/>
                </a:cubicBezTo>
                <a:lnTo>
                  <a:pt x="12271" y="0"/>
                </a:lnTo>
                <a:close/>
                <a:moveTo>
                  <a:pt x="6128" y="13471"/>
                </a:moveTo>
                <a:cubicBezTo>
                  <a:pt x="6027" y="13470"/>
                  <a:pt x="5922" y="13640"/>
                  <a:pt x="5743" y="13980"/>
                </a:cubicBezTo>
                <a:cubicBezTo>
                  <a:pt x="5433" y="14566"/>
                  <a:pt x="5289" y="14603"/>
                  <a:pt x="5037" y="14166"/>
                </a:cubicBezTo>
                <a:cubicBezTo>
                  <a:pt x="4788" y="13735"/>
                  <a:pt x="4610" y="13740"/>
                  <a:pt x="4214" y="14194"/>
                </a:cubicBezTo>
                <a:cubicBezTo>
                  <a:pt x="3937" y="14512"/>
                  <a:pt x="3168" y="14781"/>
                  <a:pt x="2509" y="14793"/>
                </a:cubicBezTo>
                <a:cubicBezTo>
                  <a:pt x="1593" y="14811"/>
                  <a:pt x="1310" y="14980"/>
                  <a:pt x="1310" y="15502"/>
                </a:cubicBezTo>
                <a:cubicBezTo>
                  <a:pt x="1309" y="16770"/>
                  <a:pt x="657" y="16236"/>
                  <a:pt x="584" y="14907"/>
                </a:cubicBezTo>
                <a:cubicBezTo>
                  <a:pt x="479" y="12988"/>
                  <a:pt x="0" y="13696"/>
                  <a:pt x="0" y="15770"/>
                </a:cubicBezTo>
                <a:lnTo>
                  <a:pt x="0" y="17556"/>
                </a:lnTo>
                <a:lnTo>
                  <a:pt x="1162" y="17692"/>
                </a:lnTo>
                <a:cubicBezTo>
                  <a:pt x="1832" y="17772"/>
                  <a:pt x="2458" y="17606"/>
                  <a:pt x="2636" y="17297"/>
                </a:cubicBezTo>
                <a:cubicBezTo>
                  <a:pt x="2845" y="16936"/>
                  <a:pt x="3035" y="16906"/>
                  <a:pt x="3219" y="17211"/>
                </a:cubicBezTo>
                <a:cubicBezTo>
                  <a:pt x="3369" y="17459"/>
                  <a:pt x="4318" y="17685"/>
                  <a:pt x="5329" y="17710"/>
                </a:cubicBezTo>
                <a:cubicBezTo>
                  <a:pt x="6340" y="17736"/>
                  <a:pt x="7265" y="17963"/>
                  <a:pt x="7385" y="18215"/>
                </a:cubicBezTo>
                <a:cubicBezTo>
                  <a:pt x="7532" y="18521"/>
                  <a:pt x="7693" y="18516"/>
                  <a:pt x="7875" y="18201"/>
                </a:cubicBezTo>
                <a:cubicBezTo>
                  <a:pt x="8064" y="17872"/>
                  <a:pt x="8283" y="17911"/>
                  <a:pt x="8600" y="18324"/>
                </a:cubicBezTo>
                <a:cubicBezTo>
                  <a:pt x="8953" y="18785"/>
                  <a:pt x="9145" y="18795"/>
                  <a:pt x="9468" y="18374"/>
                </a:cubicBezTo>
                <a:cubicBezTo>
                  <a:pt x="9695" y="18076"/>
                  <a:pt x="10437" y="17786"/>
                  <a:pt x="11115" y="17729"/>
                </a:cubicBezTo>
                <a:cubicBezTo>
                  <a:pt x="11793" y="17671"/>
                  <a:pt x="12401" y="17444"/>
                  <a:pt x="12466" y="17224"/>
                </a:cubicBezTo>
                <a:cubicBezTo>
                  <a:pt x="12533" y="16997"/>
                  <a:pt x="12694" y="17002"/>
                  <a:pt x="12838" y="17233"/>
                </a:cubicBezTo>
                <a:cubicBezTo>
                  <a:pt x="13182" y="17786"/>
                  <a:pt x="15129" y="17811"/>
                  <a:pt x="15290" y="17265"/>
                </a:cubicBezTo>
                <a:cubicBezTo>
                  <a:pt x="15371" y="16992"/>
                  <a:pt x="15528" y="17012"/>
                  <a:pt x="15708" y="17324"/>
                </a:cubicBezTo>
                <a:cubicBezTo>
                  <a:pt x="15917" y="17687"/>
                  <a:pt x="16038" y="17687"/>
                  <a:pt x="16145" y="17324"/>
                </a:cubicBezTo>
                <a:cubicBezTo>
                  <a:pt x="16253" y="16962"/>
                  <a:pt x="16372" y="16962"/>
                  <a:pt x="16580" y="17324"/>
                </a:cubicBezTo>
                <a:cubicBezTo>
                  <a:pt x="16884" y="17851"/>
                  <a:pt x="17705" y="17774"/>
                  <a:pt x="18163" y="17174"/>
                </a:cubicBezTo>
                <a:cubicBezTo>
                  <a:pt x="18313" y="16978"/>
                  <a:pt x="18558" y="16979"/>
                  <a:pt x="18708" y="17179"/>
                </a:cubicBezTo>
                <a:cubicBezTo>
                  <a:pt x="18858" y="17379"/>
                  <a:pt x="19570" y="17585"/>
                  <a:pt x="20290" y="17633"/>
                </a:cubicBezTo>
                <a:lnTo>
                  <a:pt x="21600" y="17719"/>
                </a:lnTo>
                <a:lnTo>
                  <a:pt x="21594" y="16270"/>
                </a:lnTo>
                <a:cubicBezTo>
                  <a:pt x="21587" y="14453"/>
                  <a:pt x="21321" y="13492"/>
                  <a:pt x="20979" y="14048"/>
                </a:cubicBezTo>
                <a:cubicBezTo>
                  <a:pt x="20495" y="14835"/>
                  <a:pt x="19770" y="14942"/>
                  <a:pt x="19327" y="14294"/>
                </a:cubicBezTo>
                <a:cubicBezTo>
                  <a:pt x="18955" y="13748"/>
                  <a:pt x="18784" y="13740"/>
                  <a:pt x="18277" y="14239"/>
                </a:cubicBezTo>
                <a:cubicBezTo>
                  <a:pt x="17594" y="14913"/>
                  <a:pt x="15538" y="14945"/>
                  <a:pt x="15115" y="14289"/>
                </a:cubicBezTo>
                <a:cubicBezTo>
                  <a:pt x="14710" y="13662"/>
                  <a:pt x="13484" y="13535"/>
                  <a:pt x="13316" y="14103"/>
                </a:cubicBezTo>
                <a:cubicBezTo>
                  <a:pt x="13123" y="14756"/>
                  <a:pt x="11387" y="14725"/>
                  <a:pt x="11069" y="14062"/>
                </a:cubicBezTo>
                <a:cubicBezTo>
                  <a:pt x="10878" y="13662"/>
                  <a:pt x="10734" y="13680"/>
                  <a:pt x="10472" y="14135"/>
                </a:cubicBezTo>
                <a:cubicBezTo>
                  <a:pt x="9942" y="15053"/>
                  <a:pt x="6948" y="14944"/>
                  <a:pt x="6491" y="13989"/>
                </a:cubicBezTo>
                <a:cubicBezTo>
                  <a:pt x="6327" y="13645"/>
                  <a:pt x="6229" y="13473"/>
                  <a:pt x="6128" y="13471"/>
                </a:cubicBezTo>
                <a:close/>
                <a:moveTo>
                  <a:pt x="6903" y="19637"/>
                </a:moveTo>
                <a:cubicBezTo>
                  <a:pt x="6786" y="19649"/>
                  <a:pt x="6637" y="19791"/>
                  <a:pt x="6435" y="20068"/>
                </a:cubicBezTo>
                <a:cubicBezTo>
                  <a:pt x="6144" y="20467"/>
                  <a:pt x="6144" y="20569"/>
                  <a:pt x="6435" y="20968"/>
                </a:cubicBezTo>
                <a:cubicBezTo>
                  <a:pt x="6881" y="21580"/>
                  <a:pt x="11607" y="21568"/>
                  <a:pt x="11788" y="20954"/>
                </a:cubicBezTo>
                <a:cubicBezTo>
                  <a:pt x="11883" y="20634"/>
                  <a:pt x="12015" y="20623"/>
                  <a:pt x="12191" y="20927"/>
                </a:cubicBezTo>
                <a:cubicBezTo>
                  <a:pt x="12335" y="21177"/>
                  <a:pt x="13137" y="21447"/>
                  <a:pt x="13972" y="21522"/>
                </a:cubicBezTo>
                <a:cubicBezTo>
                  <a:pt x="14401" y="21561"/>
                  <a:pt x="14730" y="21587"/>
                  <a:pt x="14983" y="21590"/>
                </a:cubicBezTo>
                <a:cubicBezTo>
                  <a:pt x="15743" y="21600"/>
                  <a:pt x="15818" y="21406"/>
                  <a:pt x="15818" y="20759"/>
                </a:cubicBezTo>
                <a:cubicBezTo>
                  <a:pt x="15818" y="19964"/>
                  <a:pt x="14386" y="19464"/>
                  <a:pt x="13526" y="19959"/>
                </a:cubicBezTo>
                <a:cubicBezTo>
                  <a:pt x="12800" y="20378"/>
                  <a:pt x="12717" y="20379"/>
                  <a:pt x="11782" y="19918"/>
                </a:cubicBezTo>
                <a:cubicBezTo>
                  <a:pt x="11422" y="19741"/>
                  <a:pt x="10808" y="19787"/>
                  <a:pt x="10420" y="20023"/>
                </a:cubicBezTo>
                <a:cubicBezTo>
                  <a:pt x="9979" y="20291"/>
                  <a:pt x="9666" y="20292"/>
                  <a:pt x="9587" y="20023"/>
                </a:cubicBezTo>
                <a:cubicBezTo>
                  <a:pt x="9517" y="19787"/>
                  <a:pt x="9351" y="19736"/>
                  <a:pt x="9217" y="19909"/>
                </a:cubicBezTo>
                <a:cubicBezTo>
                  <a:pt x="8857" y="20374"/>
                  <a:pt x="7309" y="20436"/>
                  <a:pt x="7178" y="19991"/>
                </a:cubicBezTo>
                <a:cubicBezTo>
                  <a:pt x="7104" y="19744"/>
                  <a:pt x="7019" y="19624"/>
                  <a:pt x="6903" y="19637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93A5246-C789-4CE1-A571-A05463DCE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4" t="-127" r="26147" b="127"/>
          <a:stretch/>
        </p:blipFill>
        <p:spPr>
          <a:xfrm>
            <a:off x="1539" y="-87260"/>
            <a:ext cx="13714461" cy="23042406"/>
          </a:xfrm>
          <a:prstGeom prst="rect">
            <a:avLst/>
          </a:prstGeom>
        </p:spPr>
      </p:pic>
      <p:pic>
        <p:nvPicPr>
          <p:cNvPr id="9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sp>
        <p:nvSpPr>
          <p:cNvPr id="96" name="Svensk innovation:  Bihälsa förbättras  med AI."/>
          <p:cNvSpPr txBox="1"/>
          <p:nvPr/>
        </p:nvSpPr>
        <p:spPr>
          <a:xfrm>
            <a:off x="503993" y="17570282"/>
            <a:ext cx="10417209" cy="2455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41" tIns="9041" rIns="9041" bIns="9041">
            <a:spAutoFit/>
          </a:bodyPr>
          <a:lstStyle/>
          <a:p>
            <a:pPr>
              <a:lnSpc>
                <a:spcPct val="90000"/>
              </a:lnSpc>
              <a:defRPr sz="9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sv-SE" sz="8800" dirty="0">
                <a:solidFill>
                  <a:schemeClr val="bg1"/>
                </a:solidFill>
                <a:highlight>
                  <a:srgbClr val="7FBA27"/>
                </a:highlight>
              </a:rPr>
              <a:t>Flera projekt lockar turister i sommar</a:t>
            </a:r>
            <a:endParaRPr sz="8800" dirty="0">
              <a:solidFill>
                <a:schemeClr val="bg1"/>
              </a:solidFill>
              <a:highlight>
                <a:srgbClr val="7FBA27"/>
              </a:highlight>
            </a:endParaRPr>
          </a:p>
        </p:txBody>
      </p:sp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2E4C5B8A-28E4-4531-B344-4B1D94E26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48625" y="881396"/>
            <a:ext cx="10417209" cy="5020106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0C9C43C-A408-4FF2-A934-7AE4A7B1F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B635953-7FA2-4EF8-8FB7-B47FC9ED2C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8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logo.psd" descr="logo.psd"/>
          <p:cNvPicPr>
            <a:picLocks noChangeAspect="1"/>
          </p:cNvPicPr>
          <p:nvPr/>
        </p:nvPicPr>
        <p:blipFill>
          <a:blip r:embed="rId2">
            <a:extLst/>
          </a:blip>
          <a:srcRect l="2991" t="4" r="12389" b="3363"/>
          <a:stretch>
            <a:fillRect/>
          </a:stretch>
        </p:blipFill>
        <p:spPr>
          <a:xfrm>
            <a:off x="4657870" y="22012156"/>
            <a:ext cx="3960417" cy="1885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12271" y="0"/>
                </a:moveTo>
                <a:cubicBezTo>
                  <a:pt x="11863" y="167"/>
                  <a:pt x="11477" y="588"/>
                  <a:pt x="11212" y="1336"/>
                </a:cubicBezTo>
                <a:cubicBezTo>
                  <a:pt x="10777" y="2568"/>
                  <a:pt x="10701" y="2620"/>
                  <a:pt x="10264" y="2022"/>
                </a:cubicBezTo>
                <a:cubicBezTo>
                  <a:pt x="9826" y="1422"/>
                  <a:pt x="9734" y="1496"/>
                  <a:pt x="9052" y="2967"/>
                </a:cubicBezTo>
                <a:cubicBezTo>
                  <a:pt x="8629" y="3878"/>
                  <a:pt x="8100" y="4557"/>
                  <a:pt x="7812" y="4557"/>
                </a:cubicBezTo>
                <a:cubicBezTo>
                  <a:pt x="7340" y="4557"/>
                  <a:pt x="7310" y="4735"/>
                  <a:pt x="7310" y="7474"/>
                </a:cubicBezTo>
                <a:lnTo>
                  <a:pt x="7310" y="10391"/>
                </a:lnTo>
                <a:lnTo>
                  <a:pt x="8128" y="11100"/>
                </a:lnTo>
                <a:cubicBezTo>
                  <a:pt x="9164" y="11998"/>
                  <a:pt x="9335" y="12001"/>
                  <a:pt x="10279" y="11177"/>
                </a:cubicBezTo>
                <a:cubicBezTo>
                  <a:pt x="10964" y="10579"/>
                  <a:pt x="11127" y="10579"/>
                  <a:pt x="11680" y="11177"/>
                </a:cubicBezTo>
                <a:cubicBezTo>
                  <a:pt x="12476" y="12037"/>
                  <a:pt x="12793" y="12027"/>
                  <a:pt x="13715" y="11109"/>
                </a:cubicBezTo>
                <a:cubicBezTo>
                  <a:pt x="14445" y="10380"/>
                  <a:pt x="14463" y="10297"/>
                  <a:pt x="14483" y="7483"/>
                </a:cubicBezTo>
                <a:cubicBezTo>
                  <a:pt x="14494" y="5899"/>
                  <a:pt x="14405" y="4479"/>
                  <a:pt x="14286" y="4325"/>
                </a:cubicBezTo>
                <a:cubicBezTo>
                  <a:pt x="14167" y="4172"/>
                  <a:pt x="14131" y="3539"/>
                  <a:pt x="14206" y="2917"/>
                </a:cubicBezTo>
                <a:cubicBezTo>
                  <a:pt x="14396" y="1337"/>
                  <a:pt x="13776" y="266"/>
                  <a:pt x="13024" y="0"/>
                </a:cubicBezTo>
                <a:lnTo>
                  <a:pt x="12271" y="0"/>
                </a:lnTo>
                <a:close/>
                <a:moveTo>
                  <a:pt x="6128" y="13471"/>
                </a:moveTo>
                <a:cubicBezTo>
                  <a:pt x="6027" y="13470"/>
                  <a:pt x="5922" y="13640"/>
                  <a:pt x="5743" y="13980"/>
                </a:cubicBezTo>
                <a:cubicBezTo>
                  <a:pt x="5433" y="14566"/>
                  <a:pt x="5289" y="14603"/>
                  <a:pt x="5037" y="14166"/>
                </a:cubicBezTo>
                <a:cubicBezTo>
                  <a:pt x="4788" y="13735"/>
                  <a:pt x="4610" y="13740"/>
                  <a:pt x="4214" y="14194"/>
                </a:cubicBezTo>
                <a:cubicBezTo>
                  <a:pt x="3937" y="14512"/>
                  <a:pt x="3168" y="14781"/>
                  <a:pt x="2509" y="14793"/>
                </a:cubicBezTo>
                <a:cubicBezTo>
                  <a:pt x="1593" y="14811"/>
                  <a:pt x="1310" y="14980"/>
                  <a:pt x="1310" y="15502"/>
                </a:cubicBezTo>
                <a:cubicBezTo>
                  <a:pt x="1309" y="16770"/>
                  <a:pt x="657" y="16236"/>
                  <a:pt x="584" y="14907"/>
                </a:cubicBezTo>
                <a:cubicBezTo>
                  <a:pt x="479" y="12988"/>
                  <a:pt x="0" y="13696"/>
                  <a:pt x="0" y="15770"/>
                </a:cubicBezTo>
                <a:lnTo>
                  <a:pt x="0" y="17556"/>
                </a:lnTo>
                <a:lnTo>
                  <a:pt x="1162" y="17692"/>
                </a:lnTo>
                <a:cubicBezTo>
                  <a:pt x="1832" y="17772"/>
                  <a:pt x="2458" y="17606"/>
                  <a:pt x="2636" y="17297"/>
                </a:cubicBezTo>
                <a:cubicBezTo>
                  <a:pt x="2845" y="16936"/>
                  <a:pt x="3035" y="16906"/>
                  <a:pt x="3219" y="17211"/>
                </a:cubicBezTo>
                <a:cubicBezTo>
                  <a:pt x="3369" y="17459"/>
                  <a:pt x="4318" y="17685"/>
                  <a:pt x="5329" y="17710"/>
                </a:cubicBezTo>
                <a:cubicBezTo>
                  <a:pt x="6340" y="17736"/>
                  <a:pt x="7265" y="17963"/>
                  <a:pt x="7385" y="18215"/>
                </a:cubicBezTo>
                <a:cubicBezTo>
                  <a:pt x="7532" y="18521"/>
                  <a:pt x="7693" y="18516"/>
                  <a:pt x="7875" y="18201"/>
                </a:cubicBezTo>
                <a:cubicBezTo>
                  <a:pt x="8064" y="17872"/>
                  <a:pt x="8283" y="17911"/>
                  <a:pt x="8600" y="18324"/>
                </a:cubicBezTo>
                <a:cubicBezTo>
                  <a:pt x="8953" y="18785"/>
                  <a:pt x="9145" y="18795"/>
                  <a:pt x="9468" y="18374"/>
                </a:cubicBezTo>
                <a:cubicBezTo>
                  <a:pt x="9695" y="18076"/>
                  <a:pt x="10437" y="17786"/>
                  <a:pt x="11115" y="17729"/>
                </a:cubicBezTo>
                <a:cubicBezTo>
                  <a:pt x="11793" y="17671"/>
                  <a:pt x="12401" y="17444"/>
                  <a:pt x="12466" y="17224"/>
                </a:cubicBezTo>
                <a:cubicBezTo>
                  <a:pt x="12533" y="16997"/>
                  <a:pt x="12694" y="17002"/>
                  <a:pt x="12838" y="17233"/>
                </a:cubicBezTo>
                <a:cubicBezTo>
                  <a:pt x="13182" y="17786"/>
                  <a:pt x="15129" y="17811"/>
                  <a:pt x="15290" y="17265"/>
                </a:cubicBezTo>
                <a:cubicBezTo>
                  <a:pt x="15371" y="16992"/>
                  <a:pt x="15528" y="17012"/>
                  <a:pt x="15708" y="17324"/>
                </a:cubicBezTo>
                <a:cubicBezTo>
                  <a:pt x="15917" y="17687"/>
                  <a:pt x="16038" y="17687"/>
                  <a:pt x="16145" y="17324"/>
                </a:cubicBezTo>
                <a:cubicBezTo>
                  <a:pt x="16253" y="16962"/>
                  <a:pt x="16372" y="16962"/>
                  <a:pt x="16580" y="17324"/>
                </a:cubicBezTo>
                <a:cubicBezTo>
                  <a:pt x="16884" y="17851"/>
                  <a:pt x="17705" y="17774"/>
                  <a:pt x="18163" y="17174"/>
                </a:cubicBezTo>
                <a:cubicBezTo>
                  <a:pt x="18313" y="16978"/>
                  <a:pt x="18558" y="16979"/>
                  <a:pt x="18708" y="17179"/>
                </a:cubicBezTo>
                <a:cubicBezTo>
                  <a:pt x="18858" y="17379"/>
                  <a:pt x="19570" y="17585"/>
                  <a:pt x="20290" y="17633"/>
                </a:cubicBezTo>
                <a:lnTo>
                  <a:pt x="21600" y="17719"/>
                </a:lnTo>
                <a:lnTo>
                  <a:pt x="21594" y="16270"/>
                </a:lnTo>
                <a:cubicBezTo>
                  <a:pt x="21587" y="14453"/>
                  <a:pt x="21321" y="13492"/>
                  <a:pt x="20979" y="14048"/>
                </a:cubicBezTo>
                <a:cubicBezTo>
                  <a:pt x="20495" y="14835"/>
                  <a:pt x="19770" y="14942"/>
                  <a:pt x="19327" y="14294"/>
                </a:cubicBezTo>
                <a:cubicBezTo>
                  <a:pt x="18955" y="13748"/>
                  <a:pt x="18784" y="13740"/>
                  <a:pt x="18277" y="14239"/>
                </a:cubicBezTo>
                <a:cubicBezTo>
                  <a:pt x="17594" y="14913"/>
                  <a:pt x="15538" y="14945"/>
                  <a:pt x="15115" y="14289"/>
                </a:cubicBezTo>
                <a:cubicBezTo>
                  <a:pt x="14710" y="13662"/>
                  <a:pt x="13484" y="13535"/>
                  <a:pt x="13316" y="14103"/>
                </a:cubicBezTo>
                <a:cubicBezTo>
                  <a:pt x="13123" y="14756"/>
                  <a:pt x="11387" y="14725"/>
                  <a:pt x="11069" y="14062"/>
                </a:cubicBezTo>
                <a:cubicBezTo>
                  <a:pt x="10878" y="13662"/>
                  <a:pt x="10734" y="13680"/>
                  <a:pt x="10472" y="14135"/>
                </a:cubicBezTo>
                <a:cubicBezTo>
                  <a:pt x="9942" y="15053"/>
                  <a:pt x="6948" y="14944"/>
                  <a:pt x="6491" y="13989"/>
                </a:cubicBezTo>
                <a:cubicBezTo>
                  <a:pt x="6327" y="13645"/>
                  <a:pt x="6229" y="13473"/>
                  <a:pt x="6128" y="13471"/>
                </a:cubicBezTo>
                <a:close/>
                <a:moveTo>
                  <a:pt x="6903" y="19637"/>
                </a:moveTo>
                <a:cubicBezTo>
                  <a:pt x="6786" y="19649"/>
                  <a:pt x="6637" y="19791"/>
                  <a:pt x="6435" y="20068"/>
                </a:cubicBezTo>
                <a:cubicBezTo>
                  <a:pt x="6144" y="20467"/>
                  <a:pt x="6144" y="20569"/>
                  <a:pt x="6435" y="20968"/>
                </a:cubicBezTo>
                <a:cubicBezTo>
                  <a:pt x="6881" y="21580"/>
                  <a:pt x="11607" y="21568"/>
                  <a:pt x="11788" y="20954"/>
                </a:cubicBezTo>
                <a:cubicBezTo>
                  <a:pt x="11883" y="20634"/>
                  <a:pt x="12015" y="20623"/>
                  <a:pt x="12191" y="20927"/>
                </a:cubicBezTo>
                <a:cubicBezTo>
                  <a:pt x="12335" y="21177"/>
                  <a:pt x="13137" y="21447"/>
                  <a:pt x="13972" y="21522"/>
                </a:cubicBezTo>
                <a:cubicBezTo>
                  <a:pt x="14401" y="21561"/>
                  <a:pt x="14730" y="21587"/>
                  <a:pt x="14983" y="21590"/>
                </a:cubicBezTo>
                <a:cubicBezTo>
                  <a:pt x="15743" y="21600"/>
                  <a:pt x="15818" y="21406"/>
                  <a:pt x="15818" y="20759"/>
                </a:cubicBezTo>
                <a:cubicBezTo>
                  <a:pt x="15818" y="19964"/>
                  <a:pt x="14386" y="19464"/>
                  <a:pt x="13526" y="19959"/>
                </a:cubicBezTo>
                <a:cubicBezTo>
                  <a:pt x="12800" y="20378"/>
                  <a:pt x="12717" y="20379"/>
                  <a:pt x="11782" y="19918"/>
                </a:cubicBezTo>
                <a:cubicBezTo>
                  <a:pt x="11422" y="19741"/>
                  <a:pt x="10808" y="19787"/>
                  <a:pt x="10420" y="20023"/>
                </a:cubicBezTo>
                <a:cubicBezTo>
                  <a:pt x="9979" y="20291"/>
                  <a:pt x="9666" y="20292"/>
                  <a:pt x="9587" y="20023"/>
                </a:cubicBezTo>
                <a:cubicBezTo>
                  <a:pt x="9517" y="19787"/>
                  <a:pt x="9351" y="19736"/>
                  <a:pt x="9217" y="19909"/>
                </a:cubicBezTo>
                <a:cubicBezTo>
                  <a:pt x="8857" y="20374"/>
                  <a:pt x="7309" y="20436"/>
                  <a:pt x="7178" y="19991"/>
                </a:cubicBezTo>
                <a:cubicBezTo>
                  <a:pt x="7104" y="19744"/>
                  <a:pt x="7019" y="19624"/>
                  <a:pt x="6903" y="19637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D81C8CB-5410-4516-9E9A-A563971FC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636" r="48610" b="-126"/>
          <a:stretch/>
        </p:blipFill>
        <p:spPr>
          <a:xfrm>
            <a:off x="20925" y="0"/>
            <a:ext cx="13804901" cy="23279100"/>
          </a:xfrm>
          <a:prstGeom prst="rect">
            <a:avLst/>
          </a:prstGeom>
        </p:spPr>
      </p:pic>
      <p:pic>
        <p:nvPicPr>
          <p:cNvPr id="10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sp>
        <p:nvSpPr>
          <p:cNvPr id="103" name="För tredje året i rad:  Ekoturism växande område."/>
          <p:cNvSpPr txBox="1"/>
          <p:nvPr/>
        </p:nvSpPr>
        <p:spPr>
          <a:xfrm>
            <a:off x="789412" y="13850734"/>
            <a:ext cx="12267929" cy="61260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041" tIns="9041" rIns="9041" bIns="9041">
            <a:spAutoFit/>
          </a:bodyPr>
          <a:lstStyle/>
          <a:p>
            <a:pPr>
              <a:lnSpc>
                <a:spcPct val="90000"/>
              </a:lnSpc>
              <a:defRPr sz="9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sv-SE" sz="14700" dirty="0"/>
              <a:t>Har du koll på </a:t>
            </a:r>
            <a:r>
              <a:rPr lang="sv-SE" sz="14700" b="1" dirty="0"/>
              <a:t>Sveriges landsbygder?</a:t>
            </a:r>
            <a:endParaRPr sz="14700" b="1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3844E6-5010-4815-BC30-E37AA8024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F08F074-9D18-4460-BDB2-4625F6F4D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  <p:pic>
        <p:nvPicPr>
          <p:cNvPr id="14" name="Bild" descr="Bild">
            <a:extLst>
              <a:ext uri="{FF2B5EF4-FFF2-40B4-BE49-F238E27FC236}">
                <a16:creationId xmlns:a16="http://schemas.microsoft.com/office/drawing/2014/main" id="{BF6B0ADC-3D0F-4028-B4BE-E7A5F9547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43150" y="1399501"/>
            <a:ext cx="10417209" cy="5020106"/>
          </a:xfrm>
          <a:prstGeom prst="rect">
            <a:avLst/>
          </a:prstGeom>
          <a:ln w="3175">
            <a:miter lim="400000"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8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logo.psd" descr="logo.psd"/>
          <p:cNvPicPr>
            <a:picLocks noChangeAspect="1"/>
          </p:cNvPicPr>
          <p:nvPr/>
        </p:nvPicPr>
        <p:blipFill>
          <a:blip r:embed="rId2">
            <a:extLst/>
          </a:blip>
          <a:srcRect l="2991" t="4" r="12389" b="3363"/>
          <a:stretch>
            <a:fillRect/>
          </a:stretch>
        </p:blipFill>
        <p:spPr>
          <a:xfrm>
            <a:off x="4657870" y="22012156"/>
            <a:ext cx="3960417" cy="1885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12271" y="0"/>
                </a:moveTo>
                <a:cubicBezTo>
                  <a:pt x="11863" y="167"/>
                  <a:pt x="11477" y="588"/>
                  <a:pt x="11212" y="1336"/>
                </a:cubicBezTo>
                <a:cubicBezTo>
                  <a:pt x="10777" y="2568"/>
                  <a:pt x="10701" y="2620"/>
                  <a:pt x="10264" y="2022"/>
                </a:cubicBezTo>
                <a:cubicBezTo>
                  <a:pt x="9826" y="1422"/>
                  <a:pt x="9734" y="1496"/>
                  <a:pt x="9052" y="2967"/>
                </a:cubicBezTo>
                <a:cubicBezTo>
                  <a:pt x="8629" y="3878"/>
                  <a:pt x="8100" y="4557"/>
                  <a:pt x="7812" y="4557"/>
                </a:cubicBezTo>
                <a:cubicBezTo>
                  <a:pt x="7340" y="4557"/>
                  <a:pt x="7310" y="4735"/>
                  <a:pt x="7310" y="7474"/>
                </a:cubicBezTo>
                <a:lnTo>
                  <a:pt x="7310" y="10391"/>
                </a:lnTo>
                <a:lnTo>
                  <a:pt x="8128" y="11100"/>
                </a:lnTo>
                <a:cubicBezTo>
                  <a:pt x="9164" y="11998"/>
                  <a:pt x="9335" y="12001"/>
                  <a:pt x="10279" y="11177"/>
                </a:cubicBezTo>
                <a:cubicBezTo>
                  <a:pt x="10964" y="10579"/>
                  <a:pt x="11127" y="10579"/>
                  <a:pt x="11680" y="11177"/>
                </a:cubicBezTo>
                <a:cubicBezTo>
                  <a:pt x="12476" y="12037"/>
                  <a:pt x="12793" y="12027"/>
                  <a:pt x="13715" y="11109"/>
                </a:cubicBezTo>
                <a:cubicBezTo>
                  <a:pt x="14445" y="10380"/>
                  <a:pt x="14463" y="10297"/>
                  <a:pt x="14483" y="7483"/>
                </a:cubicBezTo>
                <a:cubicBezTo>
                  <a:pt x="14494" y="5899"/>
                  <a:pt x="14405" y="4479"/>
                  <a:pt x="14286" y="4325"/>
                </a:cubicBezTo>
                <a:cubicBezTo>
                  <a:pt x="14167" y="4172"/>
                  <a:pt x="14131" y="3539"/>
                  <a:pt x="14206" y="2917"/>
                </a:cubicBezTo>
                <a:cubicBezTo>
                  <a:pt x="14396" y="1337"/>
                  <a:pt x="13776" y="266"/>
                  <a:pt x="13024" y="0"/>
                </a:cubicBezTo>
                <a:lnTo>
                  <a:pt x="12271" y="0"/>
                </a:lnTo>
                <a:close/>
                <a:moveTo>
                  <a:pt x="6128" y="13471"/>
                </a:moveTo>
                <a:cubicBezTo>
                  <a:pt x="6027" y="13470"/>
                  <a:pt x="5922" y="13640"/>
                  <a:pt x="5743" y="13980"/>
                </a:cubicBezTo>
                <a:cubicBezTo>
                  <a:pt x="5433" y="14566"/>
                  <a:pt x="5289" y="14603"/>
                  <a:pt x="5037" y="14166"/>
                </a:cubicBezTo>
                <a:cubicBezTo>
                  <a:pt x="4788" y="13735"/>
                  <a:pt x="4610" y="13740"/>
                  <a:pt x="4214" y="14194"/>
                </a:cubicBezTo>
                <a:cubicBezTo>
                  <a:pt x="3937" y="14512"/>
                  <a:pt x="3168" y="14781"/>
                  <a:pt x="2509" y="14793"/>
                </a:cubicBezTo>
                <a:cubicBezTo>
                  <a:pt x="1593" y="14811"/>
                  <a:pt x="1310" y="14980"/>
                  <a:pt x="1310" y="15502"/>
                </a:cubicBezTo>
                <a:cubicBezTo>
                  <a:pt x="1309" y="16770"/>
                  <a:pt x="657" y="16236"/>
                  <a:pt x="584" y="14907"/>
                </a:cubicBezTo>
                <a:cubicBezTo>
                  <a:pt x="479" y="12988"/>
                  <a:pt x="0" y="13696"/>
                  <a:pt x="0" y="15770"/>
                </a:cubicBezTo>
                <a:lnTo>
                  <a:pt x="0" y="17556"/>
                </a:lnTo>
                <a:lnTo>
                  <a:pt x="1162" y="17692"/>
                </a:lnTo>
                <a:cubicBezTo>
                  <a:pt x="1832" y="17772"/>
                  <a:pt x="2458" y="17606"/>
                  <a:pt x="2636" y="17297"/>
                </a:cubicBezTo>
                <a:cubicBezTo>
                  <a:pt x="2845" y="16936"/>
                  <a:pt x="3035" y="16906"/>
                  <a:pt x="3219" y="17211"/>
                </a:cubicBezTo>
                <a:cubicBezTo>
                  <a:pt x="3369" y="17459"/>
                  <a:pt x="4318" y="17685"/>
                  <a:pt x="5329" y="17710"/>
                </a:cubicBezTo>
                <a:cubicBezTo>
                  <a:pt x="6340" y="17736"/>
                  <a:pt x="7265" y="17963"/>
                  <a:pt x="7385" y="18215"/>
                </a:cubicBezTo>
                <a:cubicBezTo>
                  <a:pt x="7532" y="18521"/>
                  <a:pt x="7693" y="18516"/>
                  <a:pt x="7875" y="18201"/>
                </a:cubicBezTo>
                <a:cubicBezTo>
                  <a:pt x="8064" y="17872"/>
                  <a:pt x="8283" y="17911"/>
                  <a:pt x="8600" y="18324"/>
                </a:cubicBezTo>
                <a:cubicBezTo>
                  <a:pt x="8953" y="18785"/>
                  <a:pt x="9145" y="18795"/>
                  <a:pt x="9468" y="18374"/>
                </a:cubicBezTo>
                <a:cubicBezTo>
                  <a:pt x="9695" y="18076"/>
                  <a:pt x="10437" y="17786"/>
                  <a:pt x="11115" y="17729"/>
                </a:cubicBezTo>
                <a:cubicBezTo>
                  <a:pt x="11793" y="17671"/>
                  <a:pt x="12401" y="17444"/>
                  <a:pt x="12466" y="17224"/>
                </a:cubicBezTo>
                <a:cubicBezTo>
                  <a:pt x="12533" y="16997"/>
                  <a:pt x="12694" y="17002"/>
                  <a:pt x="12838" y="17233"/>
                </a:cubicBezTo>
                <a:cubicBezTo>
                  <a:pt x="13182" y="17786"/>
                  <a:pt x="15129" y="17811"/>
                  <a:pt x="15290" y="17265"/>
                </a:cubicBezTo>
                <a:cubicBezTo>
                  <a:pt x="15371" y="16992"/>
                  <a:pt x="15528" y="17012"/>
                  <a:pt x="15708" y="17324"/>
                </a:cubicBezTo>
                <a:cubicBezTo>
                  <a:pt x="15917" y="17687"/>
                  <a:pt x="16038" y="17687"/>
                  <a:pt x="16145" y="17324"/>
                </a:cubicBezTo>
                <a:cubicBezTo>
                  <a:pt x="16253" y="16962"/>
                  <a:pt x="16372" y="16962"/>
                  <a:pt x="16580" y="17324"/>
                </a:cubicBezTo>
                <a:cubicBezTo>
                  <a:pt x="16884" y="17851"/>
                  <a:pt x="17705" y="17774"/>
                  <a:pt x="18163" y="17174"/>
                </a:cubicBezTo>
                <a:cubicBezTo>
                  <a:pt x="18313" y="16978"/>
                  <a:pt x="18558" y="16979"/>
                  <a:pt x="18708" y="17179"/>
                </a:cubicBezTo>
                <a:cubicBezTo>
                  <a:pt x="18858" y="17379"/>
                  <a:pt x="19570" y="17585"/>
                  <a:pt x="20290" y="17633"/>
                </a:cubicBezTo>
                <a:lnTo>
                  <a:pt x="21600" y="17719"/>
                </a:lnTo>
                <a:lnTo>
                  <a:pt x="21594" y="16270"/>
                </a:lnTo>
                <a:cubicBezTo>
                  <a:pt x="21587" y="14453"/>
                  <a:pt x="21321" y="13492"/>
                  <a:pt x="20979" y="14048"/>
                </a:cubicBezTo>
                <a:cubicBezTo>
                  <a:pt x="20495" y="14835"/>
                  <a:pt x="19770" y="14942"/>
                  <a:pt x="19327" y="14294"/>
                </a:cubicBezTo>
                <a:cubicBezTo>
                  <a:pt x="18955" y="13748"/>
                  <a:pt x="18784" y="13740"/>
                  <a:pt x="18277" y="14239"/>
                </a:cubicBezTo>
                <a:cubicBezTo>
                  <a:pt x="17594" y="14913"/>
                  <a:pt x="15538" y="14945"/>
                  <a:pt x="15115" y="14289"/>
                </a:cubicBezTo>
                <a:cubicBezTo>
                  <a:pt x="14710" y="13662"/>
                  <a:pt x="13484" y="13535"/>
                  <a:pt x="13316" y="14103"/>
                </a:cubicBezTo>
                <a:cubicBezTo>
                  <a:pt x="13123" y="14756"/>
                  <a:pt x="11387" y="14725"/>
                  <a:pt x="11069" y="14062"/>
                </a:cubicBezTo>
                <a:cubicBezTo>
                  <a:pt x="10878" y="13662"/>
                  <a:pt x="10734" y="13680"/>
                  <a:pt x="10472" y="14135"/>
                </a:cubicBezTo>
                <a:cubicBezTo>
                  <a:pt x="9942" y="15053"/>
                  <a:pt x="6948" y="14944"/>
                  <a:pt x="6491" y="13989"/>
                </a:cubicBezTo>
                <a:cubicBezTo>
                  <a:pt x="6327" y="13645"/>
                  <a:pt x="6229" y="13473"/>
                  <a:pt x="6128" y="13471"/>
                </a:cubicBezTo>
                <a:close/>
                <a:moveTo>
                  <a:pt x="6903" y="19637"/>
                </a:moveTo>
                <a:cubicBezTo>
                  <a:pt x="6786" y="19649"/>
                  <a:pt x="6637" y="19791"/>
                  <a:pt x="6435" y="20068"/>
                </a:cubicBezTo>
                <a:cubicBezTo>
                  <a:pt x="6144" y="20467"/>
                  <a:pt x="6144" y="20569"/>
                  <a:pt x="6435" y="20968"/>
                </a:cubicBezTo>
                <a:cubicBezTo>
                  <a:pt x="6881" y="21580"/>
                  <a:pt x="11607" y="21568"/>
                  <a:pt x="11788" y="20954"/>
                </a:cubicBezTo>
                <a:cubicBezTo>
                  <a:pt x="11883" y="20634"/>
                  <a:pt x="12015" y="20623"/>
                  <a:pt x="12191" y="20927"/>
                </a:cubicBezTo>
                <a:cubicBezTo>
                  <a:pt x="12335" y="21177"/>
                  <a:pt x="13137" y="21447"/>
                  <a:pt x="13972" y="21522"/>
                </a:cubicBezTo>
                <a:cubicBezTo>
                  <a:pt x="14401" y="21561"/>
                  <a:pt x="14730" y="21587"/>
                  <a:pt x="14983" y="21590"/>
                </a:cubicBezTo>
                <a:cubicBezTo>
                  <a:pt x="15743" y="21600"/>
                  <a:pt x="15818" y="21406"/>
                  <a:pt x="15818" y="20759"/>
                </a:cubicBezTo>
                <a:cubicBezTo>
                  <a:pt x="15818" y="19964"/>
                  <a:pt x="14386" y="19464"/>
                  <a:pt x="13526" y="19959"/>
                </a:cubicBezTo>
                <a:cubicBezTo>
                  <a:pt x="12800" y="20378"/>
                  <a:pt x="12717" y="20379"/>
                  <a:pt x="11782" y="19918"/>
                </a:cubicBezTo>
                <a:cubicBezTo>
                  <a:pt x="11422" y="19741"/>
                  <a:pt x="10808" y="19787"/>
                  <a:pt x="10420" y="20023"/>
                </a:cubicBezTo>
                <a:cubicBezTo>
                  <a:pt x="9979" y="20291"/>
                  <a:pt x="9666" y="20292"/>
                  <a:pt x="9587" y="20023"/>
                </a:cubicBezTo>
                <a:cubicBezTo>
                  <a:pt x="9517" y="19787"/>
                  <a:pt x="9351" y="19736"/>
                  <a:pt x="9217" y="19909"/>
                </a:cubicBezTo>
                <a:cubicBezTo>
                  <a:pt x="8857" y="20374"/>
                  <a:pt x="7309" y="20436"/>
                  <a:pt x="7178" y="19991"/>
                </a:cubicBezTo>
                <a:cubicBezTo>
                  <a:pt x="7104" y="19744"/>
                  <a:pt x="7019" y="19624"/>
                  <a:pt x="6903" y="19637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B3D7560-5574-460F-A5A5-FAF84F1581EC}"/>
              </a:ext>
            </a:extLst>
          </p:cNvPr>
          <p:cNvSpPr/>
          <p:nvPr/>
        </p:nvSpPr>
        <p:spPr>
          <a:xfrm>
            <a:off x="0" y="0"/>
            <a:ext cx="13711511" cy="24902854"/>
          </a:xfrm>
          <a:prstGeom prst="rect">
            <a:avLst/>
          </a:prstGeom>
          <a:solidFill>
            <a:srgbClr val="6C9BD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1" tIns="9041" rIns="9041" bIns="9041" numCol="1" spcCol="38100" rtlCol="0" anchor="ctr">
            <a:spAutoFit/>
          </a:bodyPr>
          <a:lstStyle/>
          <a:p>
            <a:pPr marL="0" marR="0" indent="0" algn="ctr" defTabSz="14675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5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 Medium"/>
            </a:endParaRPr>
          </a:p>
        </p:txBody>
      </p:sp>
      <p:pic>
        <p:nvPicPr>
          <p:cNvPr id="10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13844E6-5010-4815-BC30-E37AA802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F08F074-9D18-4460-BDB2-4625F6F4D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  <p:pic>
        <p:nvPicPr>
          <p:cNvPr id="14" name="Bild" descr="Bild">
            <a:extLst>
              <a:ext uri="{FF2B5EF4-FFF2-40B4-BE49-F238E27FC236}">
                <a16:creationId xmlns:a16="http://schemas.microsoft.com/office/drawing/2014/main" id="{BF6B0ADC-3D0F-4028-B4BE-E7A5F9547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3150" y="1399501"/>
            <a:ext cx="10417209" cy="5020106"/>
          </a:xfrm>
          <a:prstGeom prst="rect">
            <a:avLst/>
          </a:prstGeom>
          <a:ln w="3175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489870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8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logo.psd" descr="logo.psd"/>
          <p:cNvPicPr>
            <a:picLocks noChangeAspect="1"/>
          </p:cNvPicPr>
          <p:nvPr/>
        </p:nvPicPr>
        <p:blipFill>
          <a:blip r:embed="rId2">
            <a:extLst/>
          </a:blip>
          <a:srcRect l="2991" t="4" r="12389" b="3363"/>
          <a:stretch>
            <a:fillRect/>
          </a:stretch>
        </p:blipFill>
        <p:spPr>
          <a:xfrm>
            <a:off x="4657870" y="22012156"/>
            <a:ext cx="3960417" cy="1885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12271" y="0"/>
                </a:moveTo>
                <a:cubicBezTo>
                  <a:pt x="11863" y="167"/>
                  <a:pt x="11477" y="588"/>
                  <a:pt x="11212" y="1336"/>
                </a:cubicBezTo>
                <a:cubicBezTo>
                  <a:pt x="10777" y="2568"/>
                  <a:pt x="10701" y="2620"/>
                  <a:pt x="10264" y="2022"/>
                </a:cubicBezTo>
                <a:cubicBezTo>
                  <a:pt x="9826" y="1422"/>
                  <a:pt x="9734" y="1496"/>
                  <a:pt x="9052" y="2967"/>
                </a:cubicBezTo>
                <a:cubicBezTo>
                  <a:pt x="8629" y="3878"/>
                  <a:pt x="8100" y="4557"/>
                  <a:pt x="7812" y="4557"/>
                </a:cubicBezTo>
                <a:cubicBezTo>
                  <a:pt x="7340" y="4557"/>
                  <a:pt x="7310" y="4735"/>
                  <a:pt x="7310" y="7474"/>
                </a:cubicBezTo>
                <a:lnTo>
                  <a:pt x="7310" y="10391"/>
                </a:lnTo>
                <a:lnTo>
                  <a:pt x="8128" y="11100"/>
                </a:lnTo>
                <a:cubicBezTo>
                  <a:pt x="9164" y="11998"/>
                  <a:pt x="9335" y="12001"/>
                  <a:pt x="10279" y="11177"/>
                </a:cubicBezTo>
                <a:cubicBezTo>
                  <a:pt x="10964" y="10579"/>
                  <a:pt x="11127" y="10579"/>
                  <a:pt x="11680" y="11177"/>
                </a:cubicBezTo>
                <a:cubicBezTo>
                  <a:pt x="12476" y="12037"/>
                  <a:pt x="12793" y="12027"/>
                  <a:pt x="13715" y="11109"/>
                </a:cubicBezTo>
                <a:cubicBezTo>
                  <a:pt x="14445" y="10380"/>
                  <a:pt x="14463" y="10297"/>
                  <a:pt x="14483" y="7483"/>
                </a:cubicBezTo>
                <a:cubicBezTo>
                  <a:pt x="14494" y="5899"/>
                  <a:pt x="14405" y="4479"/>
                  <a:pt x="14286" y="4325"/>
                </a:cubicBezTo>
                <a:cubicBezTo>
                  <a:pt x="14167" y="4172"/>
                  <a:pt x="14131" y="3539"/>
                  <a:pt x="14206" y="2917"/>
                </a:cubicBezTo>
                <a:cubicBezTo>
                  <a:pt x="14396" y="1337"/>
                  <a:pt x="13776" y="266"/>
                  <a:pt x="13024" y="0"/>
                </a:cubicBezTo>
                <a:lnTo>
                  <a:pt x="12271" y="0"/>
                </a:lnTo>
                <a:close/>
                <a:moveTo>
                  <a:pt x="6128" y="13471"/>
                </a:moveTo>
                <a:cubicBezTo>
                  <a:pt x="6027" y="13470"/>
                  <a:pt x="5922" y="13640"/>
                  <a:pt x="5743" y="13980"/>
                </a:cubicBezTo>
                <a:cubicBezTo>
                  <a:pt x="5433" y="14566"/>
                  <a:pt x="5289" y="14603"/>
                  <a:pt x="5037" y="14166"/>
                </a:cubicBezTo>
                <a:cubicBezTo>
                  <a:pt x="4788" y="13735"/>
                  <a:pt x="4610" y="13740"/>
                  <a:pt x="4214" y="14194"/>
                </a:cubicBezTo>
                <a:cubicBezTo>
                  <a:pt x="3937" y="14512"/>
                  <a:pt x="3168" y="14781"/>
                  <a:pt x="2509" y="14793"/>
                </a:cubicBezTo>
                <a:cubicBezTo>
                  <a:pt x="1593" y="14811"/>
                  <a:pt x="1310" y="14980"/>
                  <a:pt x="1310" y="15502"/>
                </a:cubicBezTo>
                <a:cubicBezTo>
                  <a:pt x="1309" y="16770"/>
                  <a:pt x="657" y="16236"/>
                  <a:pt x="584" y="14907"/>
                </a:cubicBezTo>
                <a:cubicBezTo>
                  <a:pt x="479" y="12988"/>
                  <a:pt x="0" y="13696"/>
                  <a:pt x="0" y="15770"/>
                </a:cubicBezTo>
                <a:lnTo>
                  <a:pt x="0" y="17556"/>
                </a:lnTo>
                <a:lnTo>
                  <a:pt x="1162" y="17692"/>
                </a:lnTo>
                <a:cubicBezTo>
                  <a:pt x="1832" y="17772"/>
                  <a:pt x="2458" y="17606"/>
                  <a:pt x="2636" y="17297"/>
                </a:cubicBezTo>
                <a:cubicBezTo>
                  <a:pt x="2845" y="16936"/>
                  <a:pt x="3035" y="16906"/>
                  <a:pt x="3219" y="17211"/>
                </a:cubicBezTo>
                <a:cubicBezTo>
                  <a:pt x="3369" y="17459"/>
                  <a:pt x="4318" y="17685"/>
                  <a:pt x="5329" y="17710"/>
                </a:cubicBezTo>
                <a:cubicBezTo>
                  <a:pt x="6340" y="17736"/>
                  <a:pt x="7265" y="17963"/>
                  <a:pt x="7385" y="18215"/>
                </a:cubicBezTo>
                <a:cubicBezTo>
                  <a:pt x="7532" y="18521"/>
                  <a:pt x="7693" y="18516"/>
                  <a:pt x="7875" y="18201"/>
                </a:cubicBezTo>
                <a:cubicBezTo>
                  <a:pt x="8064" y="17872"/>
                  <a:pt x="8283" y="17911"/>
                  <a:pt x="8600" y="18324"/>
                </a:cubicBezTo>
                <a:cubicBezTo>
                  <a:pt x="8953" y="18785"/>
                  <a:pt x="9145" y="18795"/>
                  <a:pt x="9468" y="18374"/>
                </a:cubicBezTo>
                <a:cubicBezTo>
                  <a:pt x="9695" y="18076"/>
                  <a:pt x="10437" y="17786"/>
                  <a:pt x="11115" y="17729"/>
                </a:cubicBezTo>
                <a:cubicBezTo>
                  <a:pt x="11793" y="17671"/>
                  <a:pt x="12401" y="17444"/>
                  <a:pt x="12466" y="17224"/>
                </a:cubicBezTo>
                <a:cubicBezTo>
                  <a:pt x="12533" y="16997"/>
                  <a:pt x="12694" y="17002"/>
                  <a:pt x="12838" y="17233"/>
                </a:cubicBezTo>
                <a:cubicBezTo>
                  <a:pt x="13182" y="17786"/>
                  <a:pt x="15129" y="17811"/>
                  <a:pt x="15290" y="17265"/>
                </a:cubicBezTo>
                <a:cubicBezTo>
                  <a:pt x="15371" y="16992"/>
                  <a:pt x="15528" y="17012"/>
                  <a:pt x="15708" y="17324"/>
                </a:cubicBezTo>
                <a:cubicBezTo>
                  <a:pt x="15917" y="17687"/>
                  <a:pt x="16038" y="17687"/>
                  <a:pt x="16145" y="17324"/>
                </a:cubicBezTo>
                <a:cubicBezTo>
                  <a:pt x="16253" y="16962"/>
                  <a:pt x="16372" y="16962"/>
                  <a:pt x="16580" y="17324"/>
                </a:cubicBezTo>
                <a:cubicBezTo>
                  <a:pt x="16884" y="17851"/>
                  <a:pt x="17705" y="17774"/>
                  <a:pt x="18163" y="17174"/>
                </a:cubicBezTo>
                <a:cubicBezTo>
                  <a:pt x="18313" y="16978"/>
                  <a:pt x="18558" y="16979"/>
                  <a:pt x="18708" y="17179"/>
                </a:cubicBezTo>
                <a:cubicBezTo>
                  <a:pt x="18858" y="17379"/>
                  <a:pt x="19570" y="17585"/>
                  <a:pt x="20290" y="17633"/>
                </a:cubicBezTo>
                <a:lnTo>
                  <a:pt x="21600" y="17719"/>
                </a:lnTo>
                <a:lnTo>
                  <a:pt x="21594" y="16270"/>
                </a:lnTo>
                <a:cubicBezTo>
                  <a:pt x="21587" y="14453"/>
                  <a:pt x="21321" y="13492"/>
                  <a:pt x="20979" y="14048"/>
                </a:cubicBezTo>
                <a:cubicBezTo>
                  <a:pt x="20495" y="14835"/>
                  <a:pt x="19770" y="14942"/>
                  <a:pt x="19327" y="14294"/>
                </a:cubicBezTo>
                <a:cubicBezTo>
                  <a:pt x="18955" y="13748"/>
                  <a:pt x="18784" y="13740"/>
                  <a:pt x="18277" y="14239"/>
                </a:cubicBezTo>
                <a:cubicBezTo>
                  <a:pt x="17594" y="14913"/>
                  <a:pt x="15538" y="14945"/>
                  <a:pt x="15115" y="14289"/>
                </a:cubicBezTo>
                <a:cubicBezTo>
                  <a:pt x="14710" y="13662"/>
                  <a:pt x="13484" y="13535"/>
                  <a:pt x="13316" y="14103"/>
                </a:cubicBezTo>
                <a:cubicBezTo>
                  <a:pt x="13123" y="14756"/>
                  <a:pt x="11387" y="14725"/>
                  <a:pt x="11069" y="14062"/>
                </a:cubicBezTo>
                <a:cubicBezTo>
                  <a:pt x="10878" y="13662"/>
                  <a:pt x="10734" y="13680"/>
                  <a:pt x="10472" y="14135"/>
                </a:cubicBezTo>
                <a:cubicBezTo>
                  <a:pt x="9942" y="15053"/>
                  <a:pt x="6948" y="14944"/>
                  <a:pt x="6491" y="13989"/>
                </a:cubicBezTo>
                <a:cubicBezTo>
                  <a:pt x="6327" y="13645"/>
                  <a:pt x="6229" y="13473"/>
                  <a:pt x="6128" y="13471"/>
                </a:cubicBezTo>
                <a:close/>
                <a:moveTo>
                  <a:pt x="6903" y="19637"/>
                </a:moveTo>
                <a:cubicBezTo>
                  <a:pt x="6786" y="19649"/>
                  <a:pt x="6637" y="19791"/>
                  <a:pt x="6435" y="20068"/>
                </a:cubicBezTo>
                <a:cubicBezTo>
                  <a:pt x="6144" y="20467"/>
                  <a:pt x="6144" y="20569"/>
                  <a:pt x="6435" y="20968"/>
                </a:cubicBezTo>
                <a:cubicBezTo>
                  <a:pt x="6881" y="21580"/>
                  <a:pt x="11607" y="21568"/>
                  <a:pt x="11788" y="20954"/>
                </a:cubicBezTo>
                <a:cubicBezTo>
                  <a:pt x="11883" y="20634"/>
                  <a:pt x="12015" y="20623"/>
                  <a:pt x="12191" y="20927"/>
                </a:cubicBezTo>
                <a:cubicBezTo>
                  <a:pt x="12335" y="21177"/>
                  <a:pt x="13137" y="21447"/>
                  <a:pt x="13972" y="21522"/>
                </a:cubicBezTo>
                <a:cubicBezTo>
                  <a:pt x="14401" y="21561"/>
                  <a:pt x="14730" y="21587"/>
                  <a:pt x="14983" y="21590"/>
                </a:cubicBezTo>
                <a:cubicBezTo>
                  <a:pt x="15743" y="21600"/>
                  <a:pt x="15818" y="21406"/>
                  <a:pt x="15818" y="20759"/>
                </a:cubicBezTo>
                <a:cubicBezTo>
                  <a:pt x="15818" y="19964"/>
                  <a:pt x="14386" y="19464"/>
                  <a:pt x="13526" y="19959"/>
                </a:cubicBezTo>
                <a:cubicBezTo>
                  <a:pt x="12800" y="20378"/>
                  <a:pt x="12717" y="20379"/>
                  <a:pt x="11782" y="19918"/>
                </a:cubicBezTo>
                <a:cubicBezTo>
                  <a:pt x="11422" y="19741"/>
                  <a:pt x="10808" y="19787"/>
                  <a:pt x="10420" y="20023"/>
                </a:cubicBezTo>
                <a:cubicBezTo>
                  <a:pt x="9979" y="20291"/>
                  <a:pt x="9666" y="20292"/>
                  <a:pt x="9587" y="20023"/>
                </a:cubicBezTo>
                <a:cubicBezTo>
                  <a:pt x="9517" y="19787"/>
                  <a:pt x="9351" y="19736"/>
                  <a:pt x="9217" y="19909"/>
                </a:cubicBezTo>
                <a:cubicBezTo>
                  <a:pt x="8857" y="20374"/>
                  <a:pt x="7309" y="20436"/>
                  <a:pt x="7178" y="19991"/>
                </a:cubicBezTo>
                <a:cubicBezTo>
                  <a:pt x="7104" y="19744"/>
                  <a:pt x="7019" y="19624"/>
                  <a:pt x="6903" y="19637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B3D7560-5574-460F-A5A5-FAF84F1581EC}"/>
              </a:ext>
            </a:extLst>
          </p:cNvPr>
          <p:cNvSpPr/>
          <p:nvPr/>
        </p:nvSpPr>
        <p:spPr>
          <a:xfrm>
            <a:off x="0" y="0"/>
            <a:ext cx="13711511" cy="24902854"/>
          </a:xfrm>
          <a:prstGeom prst="rect">
            <a:avLst/>
          </a:prstGeom>
          <a:solidFill>
            <a:srgbClr val="7FBA2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1" tIns="9041" rIns="9041" bIns="9041" numCol="1" spcCol="38100" rtlCol="0" anchor="ctr">
            <a:spAutoFit/>
          </a:bodyPr>
          <a:lstStyle/>
          <a:p>
            <a:pPr marL="0" marR="0" indent="0" algn="ctr" defTabSz="14675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5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 Medium"/>
            </a:endParaRPr>
          </a:p>
        </p:txBody>
      </p:sp>
      <p:pic>
        <p:nvPicPr>
          <p:cNvPr id="10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451" y="20492139"/>
            <a:ext cx="13804901" cy="5392022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13844E6-5010-4815-BC30-E37AA802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43" y="22370666"/>
            <a:ext cx="2019885" cy="173133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F08F074-9D18-4460-BDB2-4625F6F4D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05" y="22370666"/>
            <a:ext cx="5492816" cy="1731330"/>
          </a:xfrm>
          <a:prstGeom prst="rect">
            <a:avLst/>
          </a:prstGeom>
        </p:spPr>
      </p:pic>
      <p:pic>
        <p:nvPicPr>
          <p:cNvPr id="14" name="Bild" descr="Bild">
            <a:extLst>
              <a:ext uri="{FF2B5EF4-FFF2-40B4-BE49-F238E27FC236}">
                <a16:creationId xmlns:a16="http://schemas.microsoft.com/office/drawing/2014/main" id="{BF6B0ADC-3D0F-4028-B4BE-E7A5F9547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3150" y="1399501"/>
            <a:ext cx="10417209" cy="5020106"/>
          </a:xfrm>
          <a:prstGeom prst="rect">
            <a:avLst/>
          </a:prstGeom>
          <a:ln w="3175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2390254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041" tIns="9041" rIns="9041" bIns="9041" numCol="1" spcCol="38100" rtlCol="0" anchor="ctr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041" tIns="9041" rIns="9041" bIns="9041" numCol="1" spcCol="38100" rtlCol="0" anchor="t">
        <a:spAutoFit/>
      </a:bodyPr>
      <a:lstStyle>
        <a:defPPr marL="0" marR="0" indent="0" algn="l" defTabSz="4334825" rtl="0" fontAlgn="auto" latinLnBrk="0" hangingPunct="0">
          <a:lnSpc>
            <a:spcPct val="12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041" tIns="9041" rIns="9041" bIns="9041" numCol="1" spcCol="38100" rtlCol="0" anchor="ctr">
        <a:spAutoFit/>
      </a:bodyPr>
      <a:lstStyle>
        <a:defPPr marL="0" marR="0" indent="0" algn="ctr" defTabSz="14675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041" tIns="9041" rIns="9041" bIns="9041" numCol="1" spcCol="38100" rtlCol="0" anchor="t">
        <a:spAutoFit/>
      </a:bodyPr>
      <a:lstStyle>
        <a:defPPr marL="0" marR="0" indent="0" algn="l" defTabSz="4334825" rtl="0" fontAlgn="auto" latinLnBrk="0" hangingPunct="0">
          <a:lnSpc>
            <a:spcPct val="120000"/>
          </a:lnSpc>
          <a:spcBef>
            <a:spcPts val="80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</Words>
  <Application>Microsoft Office PowerPoint</Application>
  <PresentationFormat>Anpassad</PresentationFormat>
  <Paragraphs>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Helvetica Neue</vt:lpstr>
      <vt:lpstr>Helvetica Neue Medium</vt:lpstr>
      <vt:lpstr>Roboto Regular</vt:lpstr>
      <vt:lpstr>Silka Mono Bold</vt:lpstr>
      <vt:lpstr>Source Sans Pro</vt:lpstr>
      <vt:lpstr>21_BasicWhite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Uddemar</dc:creator>
  <cp:lastModifiedBy>Sara Uddemar</cp:lastModifiedBy>
  <cp:revision>14</cp:revision>
  <dcterms:modified xsi:type="dcterms:W3CDTF">2023-03-31T12:46:40Z</dcterms:modified>
</cp:coreProperties>
</file>